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  <p:sldMasterId id="2147483662" r:id="rId2"/>
    <p:sldMasterId id="2147483664" r:id="rId3"/>
  </p:sldMasterIdLst>
  <p:sldIdLst>
    <p:sldId id="259" r:id="rId4"/>
    <p:sldId id="257" r:id="rId5"/>
    <p:sldId id="258" r:id="rId6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Page" id="{FEC4D238-F83D-4A91-BC10-01A4ED7DDE01}">
          <p14:sldIdLst>
            <p14:sldId id="259"/>
          </p14:sldIdLst>
        </p14:section>
        <p14:section name="Divider Page" id="{D2C91786-C4E2-4DAE-AF31-7EF13070FDFF}">
          <p14:sldIdLst>
            <p14:sldId id="257"/>
          </p14:sldIdLst>
        </p14:section>
        <p14:section name="Content Page" id="{778FD3FE-9EA1-42B7-A047-DDB923953643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162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7200">
                <a:solidFill>
                  <a:schemeClr val="bg1"/>
                </a:solidFill>
                <a:latin typeface="DB Helvethaica X 75 Bd" panose="02000506090000020004" pitchFamily="2" charset="-34"/>
                <a:cs typeface="DB Helvethaica X 75 Bd" panose="02000506090000020004" pitchFamily="2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bg1"/>
                </a:solidFill>
                <a:latin typeface="DB Helvethaica X 45 Li" panose="02000506090000020004" pitchFamily="2" charset="-34"/>
                <a:cs typeface="DB Helvethaica X 45 Li" panose="02000506090000020004" pitchFamily="2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91145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3EFA-6FE2-4F26-A7F8-527E8C6544D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73E7-EFD2-428A-B4C0-4A05855077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93487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3EFA-6FE2-4F26-A7F8-527E8C6544D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73E7-EFD2-428A-B4C0-4A05855077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607742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3EFA-6FE2-4F26-A7F8-527E8C6544D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73E7-EFD2-428A-B4C0-4A05855077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370873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3EFA-6FE2-4F26-A7F8-527E8C6544D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73E7-EFD2-428A-B4C0-4A05855077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74255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>
            <a:normAutofit/>
          </a:bodyPr>
          <a:lstStyle>
            <a:lvl1pPr algn="ctr">
              <a:defRPr sz="8000" b="1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40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E7BE-3BE9-4C23-96CB-EAF4433085A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D62B5-B2A3-4011-802C-4127A8810CF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03188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3EFA-6FE2-4F26-A7F8-527E8C6544D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73E7-EFD2-428A-B4C0-4A05855077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29377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3EFA-6FE2-4F26-A7F8-527E8C6544D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73E7-EFD2-428A-B4C0-4A05855077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74379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3EFA-6FE2-4F26-A7F8-527E8C6544D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73E7-EFD2-428A-B4C0-4A05855077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27640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3EFA-6FE2-4F26-A7F8-527E8C6544D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73E7-EFD2-428A-B4C0-4A05855077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60577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3EFA-6FE2-4F26-A7F8-527E8C6544D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73E7-EFD2-428A-B4C0-4A05855077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64551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3EFA-6FE2-4F26-A7F8-527E8C6544D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73E7-EFD2-428A-B4C0-4A05855077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68174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73EFA-6FE2-4F26-A7F8-527E8C6544D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73E7-EFD2-428A-B4C0-4A05855077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68037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197473" cy="6898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125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9E7BE-3BE9-4C23-96CB-EAF4433085A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D62B5-B2A3-4011-802C-4127A8810CF0}" type="slidenum">
              <a:rPr lang="th-TH" smtClean="0"/>
              <a:t>‹#›</a:t>
            </a:fld>
            <a:endParaRPr lang="th-TH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512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CCD73EFA-6FE2-4F26-A7F8-527E8C6544DE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26F573E7-EFD2-428A-B4C0-4A0585507714}" type="slidenum">
              <a:rPr lang="th-TH" smtClean="0"/>
              <a:pPr/>
              <a:t>‹#›</a:t>
            </a:fld>
            <a:endParaRPr lang="th-TH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532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ordia New" panose="020B0304020202020204" pitchFamily="34" charset="-34"/>
          <a:ea typeface="+mj-ea"/>
          <a:cs typeface="Cordia New" panose="020B0304020202020204" pitchFamily="34" charset="-34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4213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9521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7709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Angsana New</vt:lpstr>
      <vt:lpstr>Arial</vt:lpstr>
      <vt:lpstr>Calibri</vt:lpstr>
      <vt:lpstr>Calibri Light</vt:lpstr>
      <vt:lpstr>Cordia New</vt:lpstr>
      <vt:lpstr>DB Helvethaica X 45 Li</vt:lpstr>
      <vt:lpstr>DB Helvethaica X 75 Bd</vt:lpstr>
      <vt:lpstr>2_Custom Design</vt:lpstr>
      <vt:lpstr>Custom Design</vt:lpstr>
      <vt:lpstr>1_Custom Design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Voranun Leelaluckana</dc:creator>
  <cp:lastModifiedBy>Voranun Leelaluckana</cp:lastModifiedBy>
  <cp:revision>4</cp:revision>
  <dcterms:created xsi:type="dcterms:W3CDTF">2016-08-15T09:28:43Z</dcterms:created>
  <dcterms:modified xsi:type="dcterms:W3CDTF">2016-08-30T16:39:05Z</dcterms:modified>
</cp:coreProperties>
</file>